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c90d2e535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c90d2e535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c90d2e535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c90d2e535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c90d2e535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c90d2e535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c90d2e535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c90d2e535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c90d2e535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c90d2e535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c90d2e535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c90d2e535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90d2e535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90d2e535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c90d2e535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c90d2e535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c90d2e535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c90d2e535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hyperlink" Target="https://github.com/HeartLab-land/Project-by-Igor-Surovtsev-Processing-a-high-contrast-photo-of-a-star/tree/main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>
            <a:hlinkClick r:id="rId4"/>
          </p:cNvPr>
          <p:cNvSpPr txBox="1"/>
          <p:nvPr/>
        </p:nvSpPr>
        <p:spPr>
          <a:xfrm>
            <a:off x="225775" y="4515550"/>
            <a:ext cx="153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999999"/>
                </a:solidFill>
              </a:rPr>
              <a:t>ссылка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